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7315200" cy="9601200"/>
  <p:defaultTextStyle>
    <a:defPPr>
      <a:defRPr lang="nb-NO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80" d="100"/>
          <a:sy n="80" d="100"/>
        </p:scale>
        <p:origin x="2328" y="-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0937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4752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0070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8859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72649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40271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6782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0516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7285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6523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3340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C946-5EEA-4ED7-BE9F-79E6F1EFBEAF}" type="datetimeFigureOut">
              <a:rPr lang="nn-NO" smtClean="0"/>
              <a:t>13.03.2020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DDEE9-4C69-4829-ADCF-FD648DC454E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2303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601200" cy="138644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4" name="TekstSylinder 3"/>
          <p:cNvSpPr txBox="1"/>
          <p:nvPr/>
        </p:nvSpPr>
        <p:spPr>
          <a:xfrm>
            <a:off x="0" y="25692"/>
            <a:ext cx="96011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7000" dirty="0">
                <a:solidFill>
                  <a:schemeClr val="bg1"/>
                </a:solidFill>
              </a:rPr>
              <a:t>Koronavirus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0" y="1367715"/>
            <a:ext cx="9601199" cy="1202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/>
              <a:t>Høyanger </a:t>
            </a:r>
            <a:r>
              <a:rPr lang="nb-NO" b="1" dirty="0" smtClean="0"/>
              <a:t>kommune har oppdatert koronasmitterestriksjoner etter nasjonal pressekonferanse 12. mars.</a:t>
            </a:r>
          </a:p>
          <a:p>
            <a:pPr algn="ctr"/>
            <a:r>
              <a:rPr lang="nb-NO" b="1" dirty="0" smtClean="0"/>
              <a:t> </a:t>
            </a:r>
            <a:endParaRPr lang="nb-NO" b="1" dirty="0"/>
          </a:p>
        </p:txBody>
      </p:sp>
      <p:sp>
        <p:nvSpPr>
          <p:cNvPr id="6" name="TekstSylinder 5"/>
          <p:cNvSpPr txBox="1"/>
          <p:nvPr/>
        </p:nvSpPr>
        <p:spPr>
          <a:xfrm>
            <a:off x="561980" y="2237718"/>
            <a:ext cx="8666242" cy="1354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400" b="1" i="1" dirty="0" smtClean="0"/>
              <a:t>For å førebyggje og avgrense smitte, beskytte sårbare grupper og oppretthalde naudsynt kapasitet i helsetenestene, innfører Høyanger kommune med heimel i </a:t>
            </a:r>
            <a:r>
              <a:rPr lang="nn-NO" sz="1400" b="1" i="1" dirty="0" err="1" smtClean="0"/>
              <a:t>Smittevernlova</a:t>
            </a:r>
            <a:r>
              <a:rPr lang="nn-NO" sz="1400" b="1" i="1" dirty="0" smtClean="0"/>
              <a:t> § 4-1  inntil vidare følgjande smitterestriksjonar i Høyanger kommune:</a:t>
            </a:r>
          </a:p>
          <a:p>
            <a:endParaRPr lang="nn-NO" sz="1600" b="1" i="1" dirty="0" smtClean="0"/>
          </a:p>
          <a:p>
            <a:endParaRPr lang="nn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09749" y="3172368"/>
            <a:ext cx="4175462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600" b="1" dirty="0" smtClean="0">
                <a:solidFill>
                  <a:schemeClr val="accent2">
                    <a:lumMod val="75000"/>
                  </a:schemeClr>
                </a:solidFill>
              </a:rPr>
              <a:t>Karantene </a:t>
            </a:r>
          </a:p>
          <a:p>
            <a:r>
              <a:rPr lang="nn-NO" sz="1200" b="1" dirty="0" smtClean="0"/>
              <a:t>Alle som kjem tilbake frå reiser utanom Norden, skal i heimekarantene i 14 dagar, uavhengig av om dei har symptom eller ikkje. Dette har tilbakeverkande kraft rekna frå 27. februar. </a:t>
            </a:r>
          </a:p>
          <a:p>
            <a:endParaRPr lang="nn-NO" sz="1200" dirty="0" smtClean="0"/>
          </a:p>
          <a:p>
            <a:r>
              <a:rPr lang="nn-NO" sz="1200" dirty="0" smtClean="0"/>
              <a:t>Alle som er i karantene skal </a:t>
            </a:r>
            <a:r>
              <a:rPr lang="nn-NO" sz="1200" dirty="0" err="1" smtClean="0"/>
              <a:t>forhalde</a:t>
            </a:r>
            <a:r>
              <a:rPr lang="nn-NO" sz="1200" dirty="0" smtClean="0"/>
              <a:t> seg til Folkehelseinstituttet sine karantenereglar (Fhi.no.). Alle skal </a:t>
            </a:r>
            <a:r>
              <a:rPr lang="nn-NO" sz="1200" dirty="0" err="1" smtClean="0"/>
              <a:t>tilretteleggje</a:t>
            </a:r>
            <a:r>
              <a:rPr lang="nn-NO" sz="1200" dirty="0" smtClean="0"/>
              <a:t> for å kunne vere i karantene i eigen bustad. Overnattingsstadar skal </a:t>
            </a:r>
            <a:r>
              <a:rPr lang="nn-NO" sz="1200" dirty="0" err="1" smtClean="0"/>
              <a:t>tilretteleggje</a:t>
            </a:r>
            <a:r>
              <a:rPr lang="nn-NO" sz="1200" dirty="0" smtClean="0"/>
              <a:t> for å kunne ivareta gjestar i karantene. Arbeidsgjevarar har ansvar for å ivareta eigne tilsette på arbeidsreise som vert sett i karantene i Høyanger kommune. </a:t>
            </a:r>
          </a:p>
          <a:p>
            <a:endParaRPr lang="nn-NO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n-NO" sz="1600" b="1" dirty="0" smtClean="0">
                <a:solidFill>
                  <a:schemeClr val="accent2">
                    <a:lumMod val="75000"/>
                  </a:schemeClr>
                </a:solidFill>
              </a:rPr>
              <a:t>Restriksjonar ved inn- og utanlandsreiser</a:t>
            </a:r>
          </a:p>
          <a:p>
            <a:r>
              <a:rPr lang="nn-NO" sz="1200" dirty="0" smtClean="0"/>
              <a:t>Helsepersonell får f</a:t>
            </a:r>
            <a:r>
              <a:rPr lang="nn-NO" sz="1200" u="sng" dirty="0" smtClean="0"/>
              <a:t>orbod </a:t>
            </a:r>
            <a:r>
              <a:rPr lang="nn-NO" sz="1200" dirty="0" smtClean="0"/>
              <a:t>mot å reise til utlandet. Forbodet gjeld i fyrste omgang ut april 2020. </a:t>
            </a:r>
          </a:p>
          <a:p>
            <a:endParaRPr lang="nn-NO" sz="1200" dirty="0" smtClean="0"/>
          </a:p>
          <a:p>
            <a:r>
              <a:rPr lang="nn-NO" sz="1200" dirty="0" smtClean="0"/>
              <a:t>Alle vert oppmoda om å unngå inn- og utanlandsreiser som ikkje er strengt naudsynte. Unngå andre stadar der du lett kjem nær andre, unngå nærkontakt med andre.</a:t>
            </a:r>
          </a:p>
          <a:p>
            <a:endParaRPr lang="nn-NO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n-NO" sz="1600" b="1" dirty="0" smtClean="0">
                <a:solidFill>
                  <a:schemeClr val="accent2">
                    <a:lumMod val="75000"/>
                  </a:schemeClr>
                </a:solidFill>
              </a:rPr>
              <a:t>Stenging av stader med sårbare grupper </a:t>
            </a:r>
          </a:p>
          <a:p>
            <a:r>
              <a:rPr lang="nn-NO" sz="1200" dirty="0" smtClean="0"/>
              <a:t>Sjukeheimane og omsorgsbustadane vert stengt for besøkande. Besøk er </a:t>
            </a:r>
            <a:r>
              <a:rPr lang="nn-NO" sz="1200" u="sng" dirty="0" err="1" smtClean="0"/>
              <a:t>kun</a:t>
            </a:r>
            <a:r>
              <a:rPr lang="nn-NO" sz="1200" dirty="0" smtClean="0"/>
              <a:t> etter avtale med institusjonsleiar/einingsleiar. Det er </a:t>
            </a:r>
            <a:r>
              <a:rPr lang="nn-NO" sz="1200" u="sng" dirty="0" err="1" smtClean="0"/>
              <a:t>kun</a:t>
            </a:r>
            <a:r>
              <a:rPr lang="nn-NO" sz="1200" dirty="0" smtClean="0"/>
              <a:t> tilsette med kort og tilgang som kjem inn i einingane.</a:t>
            </a:r>
          </a:p>
          <a:p>
            <a:endParaRPr lang="nn-NO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n-NO" sz="1600" b="1" dirty="0" smtClean="0">
                <a:solidFill>
                  <a:schemeClr val="accent2">
                    <a:lumMod val="75000"/>
                  </a:schemeClr>
                </a:solidFill>
              </a:rPr>
              <a:t>Stenging av skular og barnehagar</a:t>
            </a:r>
          </a:p>
          <a:p>
            <a:r>
              <a:rPr lang="nn-NO" sz="1200" u="sng" dirty="0" smtClean="0"/>
              <a:t>Alle skular og barnehagar i Høyanger kommune er stengt.</a:t>
            </a:r>
            <a:r>
              <a:rPr lang="nn-NO" sz="1200" dirty="0" smtClean="0"/>
              <a:t> </a:t>
            </a:r>
          </a:p>
          <a:p>
            <a:r>
              <a:rPr lang="nn-NO" sz="1200" dirty="0" smtClean="0"/>
              <a:t>Helsepersonell og nøkkelpersonar sine barn møter i barnehage som vanleg, barn i 1.-4. klasse møter på skulen som vanleg. </a:t>
            </a:r>
          </a:p>
          <a:p>
            <a:endParaRPr lang="nn-NO" sz="1200" dirty="0" smtClean="0"/>
          </a:p>
          <a:p>
            <a:endParaRPr lang="nn-NO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nn-NO" sz="1600" b="1" dirty="0" smtClean="0">
                <a:solidFill>
                  <a:schemeClr val="accent2">
                    <a:lumMod val="75000"/>
                  </a:schemeClr>
                </a:solidFill>
              </a:rPr>
              <a:t>Stenging av verksemder i serveringsbransjen </a:t>
            </a:r>
          </a:p>
          <a:p>
            <a:r>
              <a:rPr lang="nn-NO" sz="1200" b="1" dirty="0" smtClean="0"/>
              <a:t>Resturantar, bar, pub og uteliv stengast. </a:t>
            </a:r>
          </a:p>
          <a:p>
            <a:r>
              <a:rPr lang="nn-NO" sz="1200" dirty="0" smtClean="0"/>
              <a:t>Unntak gjeld kantiner og </a:t>
            </a:r>
            <a:r>
              <a:rPr lang="nn-NO" sz="1200" dirty="0" err="1" smtClean="0"/>
              <a:t>etestader</a:t>
            </a:r>
            <a:r>
              <a:rPr lang="nn-NO" sz="1200" dirty="0" smtClean="0"/>
              <a:t> som kan legge til rette for at besøkande kan halde minst ein meters avstand, og skal følgje Mattilsynet sine reglar. </a:t>
            </a:r>
            <a:r>
              <a:rPr lang="nn-NO" sz="1200" dirty="0" err="1" smtClean="0"/>
              <a:t>Buffet</a:t>
            </a:r>
            <a:r>
              <a:rPr lang="nn-NO" sz="1200" dirty="0" smtClean="0"/>
              <a:t> er forbode. </a:t>
            </a:r>
          </a:p>
          <a:p>
            <a:endParaRPr lang="nn-NO" sz="1200" dirty="0" smtClean="0"/>
          </a:p>
          <a:p>
            <a:endParaRPr lang="nn-NO" sz="1200" dirty="0" smtClean="0"/>
          </a:p>
          <a:p>
            <a:endParaRPr lang="nn-NO" sz="1200" dirty="0" smtClean="0"/>
          </a:p>
          <a:p>
            <a:endParaRPr lang="nn-NO" sz="1200" dirty="0" smtClean="0"/>
          </a:p>
          <a:p>
            <a:endParaRPr lang="nn-NO" sz="120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4895101" y="3172368"/>
            <a:ext cx="4236957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err="1" smtClean="0">
                <a:solidFill>
                  <a:schemeClr val="accent2">
                    <a:lumMod val="75000"/>
                  </a:schemeClr>
                </a:solidFill>
              </a:rPr>
              <a:t>Forbod</a:t>
            </a:r>
            <a:r>
              <a:rPr lang="nb-NO" sz="1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nb-NO" sz="1600" b="1" dirty="0">
                <a:solidFill>
                  <a:schemeClr val="accent2">
                    <a:lumMod val="75000"/>
                  </a:schemeClr>
                </a:solidFill>
              </a:rPr>
              <a:t>mot/stenging </a:t>
            </a:r>
            <a:r>
              <a:rPr lang="nb-NO" sz="1600" b="1" dirty="0" smtClean="0">
                <a:solidFill>
                  <a:schemeClr val="accent2">
                    <a:lumMod val="75000"/>
                  </a:schemeClr>
                </a:solidFill>
              </a:rPr>
              <a:t>av:</a:t>
            </a:r>
          </a:p>
          <a:p>
            <a:r>
              <a:rPr lang="nn-NO" sz="1200" dirty="0" smtClean="0"/>
              <a:t>Kulturarrangement, symjehallar, innan- og utandørs Idrettsarrangement </a:t>
            </a:r>
            <a:r>
              <a:rPr lang="nn-NO" sz="1200" dirty="0"/>
              <a:t>og organisert </a:t>
            </a:r>
            <a:r>
              <a:rPr lang="nn-NO" sz="1200" dirty="0" smtClean="0"/>
              <a:t>idrettsaktivitet, treningssenter og verksemder som tilbyr frisør, hudpleie, massasje, kroppspleie og tatovering og liknande. </a:t>
            </a:r>
          </a:p>
          <a:p>
            <a:pPr lvl="0"/>
            <a:endParaRPr lang="nn-NO" sz="1200" b="1" dirty="0" smtClean="0"/>
          </a:p>
          <a:p>
            <a:r>
              <a:rPr lang="nn-NO" sz="1200" b="1" dirty="0" smtClean="0"/>
              <a:t>Høyanger kommune vil f.o.m. 12. mars t.o.m. 26. mars halde følgjande kommunale bygg stengt: </a:t>
            </a:r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err="1" smtClean="0"/>
              <a:t>Høyangerbadet</a:t>
            </a:r>
            <a:endParaRPr lang="nn-NO" sz="1200" b="1" dirty="0" smtClean="0"/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err="1" smtClean="0"/>
              <a:t>Høyangerhallen</a:t>
            </a:r>
            <a:endParaRPr lang="nn-NO" sz="1200" b="1" dirty="0" smtClean="0"/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smtClean="0"/>
              <a:t>Høyanger Kino</a:t>
            </a:r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smtClean="0"/>
              <a:t>Lavik Symjehall</a:t>
            </a:r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smtClean="0"/>
              <a:t>Ungdomsklubbar i kommunen</a:t>
            </a:r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smtClean="0"/>
              <a:t>Høyanger Samfunnshus</a:t>
            </a:r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smtClean="0"/>
              <a:t>Eldresenteret</a:t>
            </a:r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smtClean="0"/>
              <a:t>Sjukeheimar</a:t>
            </a:r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smtClean="0"/>
              <a:t>Omsorgsbustader</a:t>
            </a:r>
          </a:p>
          <a:p>
            <a:pPr marL="355600" lvl="1" indent="-171450">
              <a:buFont typeface="Arial" panose="020B0604020202020204" pitchFamily="34" charset="0"/>
              <a:buChar char="•"/>
            </a:pPr>
            <a:r>
              <a:rPr lang="nn-NO" sz="1200" b="1" dirty="0" smtClean="0"/>
              <a:t>Biblioteka i Lavik og på Sørsida</a:t>
            </a:r>
          </a:p>
          <a:p>
            <a:endParaRPr lang="nn-NO" sz="1200" b="1" dirty="0" smtClean="0"/>
          </a:p>
          <a:p>
            <a:endParaRPr lang="nn-NO" sz="1200" b="1" dirty="0" smtClean="0"/>
          </a:p>
          <a:p>
            <a:r>
              <a:rPr lang="nn-NO" sz="1600" b="1" dirty="0">
                <a:solidFill>
                  <a:schemeClr val="accent2">
                    <a:lumMod val="75000"/>
                  </a:schemeClr>
                </a:solidFill>
              </a:rPr>
              <a:t>Kollektivreiser </a:t>
            </a:r>
            <a:endParaRPr lang="nn-NO" sz="1200" dirty="0"/>
          </a:p>
          <a:p>
            <a:r>
              <a:rPr lang="nn-NO" sz="1200" dirty="0"/>
              <a:t>Unngå offentleg transport, eller andre stader der du lett kan kome nær andre, og nærkontakt med andre. </a:t>
            </a:r>
          </a:p>
          <a:p>
            <a:endParaRPr lang="nn-NO" sz="1200" dirty="0"/>
          </a:p>
          <a:p>
            <a:r>
              <a:rPr lang="nn-NO" sz="1200" dirty="0"/>
              <a:t>Dei som må nytte kollektivtransport, skal vere særleg merksame på å følgje dei personlege hygienerestriksjonane, og ta særleg omsyn til sine medreisande. </a:t>
            </a:r>
            <a:endParaRPr lang="nn-NO" sz="1200" dirty="0" smtClean="0"/>
          </a:p>
          <a:p>
            <a:endParaRPr lang="nn-NO" sz="1200" dirty="0"/>
          </a:p>
          <a:p>
            <a:r>
              <a:rPr lang="nn-NO" sz="1600" b="1" dirty="0">
                <a:solidFill>
                  <a:schemeClr val="accent2">
                    <a:lumMod val="75000"/>
                  </a:schemeClr>
                </a:solidFill>
              </a:rPr>
              <a:t>Personleg hygiene </a:t>
            </a:r>
          </a:p>
          <a:p>
            <a:r>
              <a:rPr lang="nn-NO" sz="1200" dirty="0"/>
              <a:t>Alle som oppheld seg i Høyanger kommune skal ivareta god og forsvarleg hand-, hoste- og nysehygiene. Handhelsing, </a:t>
            </a:r>
            <a:r>
              <a:rPr lang="nn-NO" sz="1200" dirty="0" err="1"/>
              <a:t>klemming</a:t>
            </a:r>
            <a:r>
              <a:rPr lang="nn-NO" sz="1200" dirty="0"/>
              <a:t> og anna nærkontakt skal avgrensast. Alle føresette og vaksne med ansvar for andre bør jamleg rettleie om personlege hygienetiltak.   </a:t>
            </a:r>
          </a:p>
          <a:p>
            <a:endParaRPr lang="nn-NO" sz="1200" dirty="0"/>
          </a:p>
          <a:p>
            <a:endParaRPr lang="nn-NO" sz="1200" b="1" dirty="0" smtClean="0"/>
          </a:p>
        </p:txBody>
      </p:sp>
      <p:sp>
        <p:nvSpPr>
          <p:cNvPr id="14" name="TekstSylinder 13"/>
          <p:cNvSpPr txBox="1"/>
          <p:nvPr/>
        </p:nvSpPr>
        <p:spPr>
          <a:xfrm>
            <a:off x="4895101" y="10097341"/>
            <a:ext cx="420621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600" b="1" dirty="0" smtClean="0">
                <a:solidFill>
                  <a:schemeClr val="accent2">
                    <a:lumMod val="75000"/>
                  </a:schemeClr>
                </a:solidFill>
              </a:rPr>
              <a:t>Meir </a:t>
            </a:r>
            <a:r>
              <a:rPr lang="nn-NO" sz="1600" b="1" dirty="0">
                <a:solidFill>
                  <a:schemeClr val="accent2">
                    <a:lumMod val="75000"/>
                  </a:schemeClr>
                </a:solidFill>
              </a:rPr>
              <a:t>informasjon </a:t>
            </a:r>
          </a:p>
          <a:p>
            <a:r>
              <a:rPr lang="nn-NO" sz="1200" dirty="0"/>
              <a:t>Brot av </a:t>
            </a:r>
            <a:r>
              <a:rPr lang="nn-NO" sz="1200" dirty="0" err="1"/>
              <a:t>Smittevernlova</a:t>
            </a:r>
            <a:r>
              <a:rPr lang="nn-NO" sz="1200" dirty="0"/>
              <a:t> kan straffast med bot eller fengsel, </a:t>
            </a:r>
            <a:endParaRPr lang="nn-NO" sz="1200" dirty="0" smtClean="0"/>
          </a:p>
          <a:p>
            <a:r>
              <a:rPr lang="nn-NO" sz="1200" dirty="0" err="1" smtClean="0"/>
              <a:t>jfr</a:t>
            </a:r>
            <a:r>
              <a:rPr lang="nn-NO" sz="1200" dirty="0"/>
              <a:t>. §8-1. Friske personar kan rette spørsmål om korona i Høyanger kommune til informasjonstelefonen for korona på telefon </a:t>
            </a:r>
            <a:r>
              <a:rPr lang="nn-NO" sz="1200" b="1" dirty="0" smtClean="0"/>
              <a:t>99 </a:t>
            </a:r>
            <a:r>
              <a:rPr lang="nn-NO" sz="1200" b="1" dirty="0"/>
              <a:t>21 93 </a:t>
            </a:r>
            <a:r>
              <a:rPr lang="nn-NO" sz="1200" b="1" dirty="0" smtClean="0"/>
              <a:t>45 eller 992 19 414 </a:t>
            </a:r>
            <a:r>
              <a:rPr lang="nn-NO" sz="1200" b="1" dirty="0"/>
              <a:t>på kvardagar mellom kl. 10:00-13:00 </a:t>
            </a:r>
            <a:r>
              <a:rPr lang="nn-NO" sz="1200" dirty="0"/>
              <a:t>eller på nasjonal informasjonstelefon: 815 55 015. </a:t>
            </a:r>
          </a:p>
          <a:p>
            <a:r>
              <a:rPr lang="nn-NO" sz="1200" b="1" dirty="0"/>
              <a:t>Personar som mistenkjer smitte eller er sjuke skal ta kontakt med legekontoret på tlf. 577 13 900 på kvardagar, utanom opningstid 116 117.  </a:t>
            </a:r>
            <a:r>
              <a:rPr lang="nn-NO" sz="1200" dirty="0"/>
              <a:t>Sjå elles Folkehelseinstituttet si heimeside: FHI.no</a:t>
            </a:r>
            <a:r>
              <a:rPr lang="nn-NO" sz="1200" dirty="0" smtClean="0"/>
              <a:t>.</a:t>
            </a:r>
            <a:endParaRPr lang="nn-NO" sz="1200" dirty="0"/>
          </a:p>
        </p:txBody>
      </p:sp>
      <p:sp>
        <p:nvSpPr>
          <p:cNvPr id="15" name="Ellipse 14"/>
          <p:cNvSpPr/>
          <p:nvPr/>
        </p:nvSpPr>
        <p:spPr>
          <a:xfrm>
            <a:off x="836203" y="10684042"/>
            <a:ext cx="2821397" cy="178067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b="1" dirty="0" smtClean="0"/>
              <a:t>Vis solidaritet!</a:t>
            </a:r>
          </a:p>
          <a:p>
            <a:pPr algn="ctr"/>
            <a:r>
              <a:rPr lang="nb-NO" sz="1400" b="1" dirty="0" smtClean="0"/>
              <a:t> </a:t>
            </a:r>
            <a:r>
              <a:rPr lang="nb-NO" sz="1200" b="1" dirty="0" smtClean="0"/>
              <a:t>Det </a:t>
            </a:r>
            <a:r>
              <a:rPr lang="nb-NO" sz="1200" b="1" dirty="0" err="1" smtClean="0"/>
              <a:t>oppmodast</a:t>
            </a:r>
            <a:r>
              <a:rPr lang="nb-NO" sz="1200" b="1" dirty="0" smtClean="0"/>
              <a:t> om å utvise solidaritet i </a:t>
            </a:r>
            <a:r>
              <a:rPr lang="nb-NO" sz="1200" b="1" dirty="0" err="1" smtClean="0"/>
              <a:t>ein</a:t>
            </a:r>
            <a:r>
              <a:rPr lang="nb-NO" sz="1200" b="1" dirty="0" smtClean="0"/>
              <a:t> </a:t>
            </a:r>
            <a:r>
              <a:rPr lang="nb-NO" sz="1200" b="1" dirty="0" err="1" smtClean="0"/>
              <a:t>særleg</a:t>
            </a:r>
            <a:r>
              <a:rPr lang="nb-NO" sz="1200" b="1" dirty="0" smtClean="0"/>
              <a:t> </a:t>
            </a:r>
            <a:r>
              <a:rPr lang="nb-NO" sz="1200" b="1" dirty="0" err="1" smtClean="0"/>
              <a:t>utfordrande</a:t>
            </a:r>
            <a:r>
              <a:rPr lang="nb-NO" sz="1200" b="1" dirty="0" smtClean="0"/>
              <a:t> tid for  sårbare grupper i lokalsamfunnet vårt og </a:t>
            </a:r>
            <a:r>
              <a:rPr lang="nb-NO" sz="1200" b="1" dirty="0" err="1" smtClean="0"/>
              <a:t>deira</a:t>
            </a:r>
            <a:r>
              <a:rPr lang="nb-NO" sz="1200" b="1" dirty="0" smtClean="0"/>
              <a:t> </a:t>
            </a:r>
            <a:r>
              <a:rPr lang="nb-NO" sz="1200" b="1" dirty="0" err="1" smtClean="0"/>
              <a:t>pårørande</a:t>
            </a:r>
            <a:r>
              <a:rPr lang="nb-NO" sz="1200" b="1" dirty="0" smtClean="0"/>
              <a:t>.</a:t>
            </a:r>
            <a:endParaRPr lang="nn-NO" sz="1200" b="1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95" y="182350"/>
            <a:ext cx="2119195" cy="45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2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592</Words>
  <Application>Microsoft Office PowerPoint</Application>
  <PresentationFormat>A3 (297 x 420 mm)</PresentationFormat>
  <Paragraphs>57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SYSIKT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Ingun Indrebø</dc:creator>
  <cp:lastModifiedBy>Ingrid Fureli</cp:lastModifiedBy>
  <cp:revision>101</cp:revision>
  <cp:lastPrinted>2020-03-13T14:16:33Z</cp:lastPrinted>
  <dcterms:created xsi:type="dcterms:W3CDTF">2020-03-11T09:24:41Z</dcterms:created>
  <dcterms:modified xsi:type="dcterms:W3CDTF">2020-03-13T14:16:38Z</dcterms:modified>
</cp:coreProperties>
</file>